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01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9814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5551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6357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8523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7542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9575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9343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9755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101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4528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0325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08630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3351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6014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6096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60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532F6-D4E9-4D80-AB9B-3FA43C07D282}" type="datetimeFigureOut">
              <a:rPr lang="th-TH" smtClean="0"/>
              <a:t>22/02/63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346FF05-0E95-4213-969D-BB2930A460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3486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7E4ED2A-A01A-4A17-871D-52B6F5D39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235" y="2648561"/>
            <a:ext cx="11635530" cy="2313649"/>
          </a:xfrm>
        </p:spPr>
        <p:txBody>
          <a:bodyPr>
            <a:normAutofit fontScale="90000"/>
          </a:bodyPr>
          <a:lstStyle/>
          <a:p>
            <a:pPr algn="ctr"/>
            <a:r>
              <a:rPr lang="th-TH" dirty="0">
                <a:solidFill>
                  <a:schemeClr val="tx1"/>
                </a:solidFill>
              </a:rPr>
              <a:t> </a:t>
            </a:r>
            <a:br>
              <a:rPr lang="th-TH" dirty="0">
                <a:solidFill>
                  <a:schemeClr val="tx1"/>
                </a:solidFill>
              </a:rPr>
            </a:br>
            <a:r>
              <a:rPr lang="th-TH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คู่มือการใช้งาน 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Document </a:t>
            </a:r>
            <a:r>
              <a:rPr lang="th-TH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เบื้องต้น (</a:t>
            </a: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</a:t>
            </a:r>
            <a:r>
              <a:rPr lang="th-TH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ทั่วไป)</a:t>
            </a:r>
            <a:br>
              <a:rPr lang="th-TH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EDMIS: Electronic Document Management Information System</a:t>
            </a:r>
            <a:br>
              <a:rPr lang="en-US" dirty="0">
                <a:solidFill>
                  <a:schemeClr val="tx1"/>
                </a:solidFill>
              </a:rPr>
            </a:br>
            <a:endParaRPr lang="th-TH" dirty="0">
              <a:solidFill>
                <a:schemeClr val="tx1"/>
              </a:solidFill>
            </a:endParaRPr>
          </a:p>
        </p:txBody>
      </p:sp>
      <p:pic>
        <p:nvPicPr>
          <p:cNvPr id="7" name="รูปภาพ 6" descr="รูปภาพประกอบด้วย สัญลักษณ์, หยุด, รูปวาด, บุคคล&#10;&#10;คำอธิบายที่สร้างขึ้นโดยอัตโนมัติ">
            <a:extLst>
              <a:ext uri="{FF2B5EF4-FFF2-40B4-BE49-F238E27FC236}">
                <a16:creationId xmlns:a16="http://schemas.microsoft.com/office/drawing/2014/main" id="{FB665DB2-8345-41E6-960C-8D5445D36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29" y="857518"/>
            <a:ext cx="1655142" cy="16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2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875A8B2-F44F-4AE9-9B4E-53B6A93A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2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Counter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จะแสดงการนับถอยหลังวันส่งเอกสาร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2395B2C-B9B4-4A05-AD40-54D68399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15" y="1347755"/>
            <a:ext cx="8159569" cy="41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6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A099677-A356-4D27-9200-DB790D077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85665"/>
            <a:ext cx="8596668" cy="1320800"/>
          </a:xfrm>
        </p:spPr>
        <p:txBody>
          <a:bodyPr>
            <a:noAutofit/>
          </a:bodyPr>
          <a:lstStyle/>
          <a:p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3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 Status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จะแสดงสถานะของเอกสาร โดยเราสามารถเลือกดูเอกสารตามสถานะที่ต้องการได้ 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Distributed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เอกสารที่ถูกจ่ายงานแล้ว รอการรีวิวหรืออยู่ในกระบวนการทำงานของ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Engineer/Specialist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2. Done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เอกสารที่เสร็จสิ้นกระบวนการทำงานแล้ว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 New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เอกสารที่นำเข้าระบบใหม่ รอการจ่ายงาน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4. Reviewed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th-TH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เอกสารที่ถูกรีวิวแล้ว รอการอนุมัติและตรวจสอบโดย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Manager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117CB89-B91B-4872-B911-8F6FDD6C5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74" y="2971799"/>
            <a:ext cx="7270452" cy="37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08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70587DE-749B-4777-8E8A-04A6C793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4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Bill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จะแสดงประเภทของใบเบิกจ่ายของ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นั้นๆ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โดยสามารถเลือกหรือค้นหาประเภทของใบเบิกจ่ายงานที่ต้องการได้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EA3E052-4391-45A4-8A53-39777F380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90" y="1746193"/>
            <a:ext cx="8026820" cy="409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6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CAE4857-E9EA-44BD-BE6C-97426E8E1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5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 (EN)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จะแสดงชื่อของเอกสาร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ภาษาอังกฤษ โดยสามารถค้นหาชื่อ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ที่ต้องการได้ เช่น ค้นหาคำว่า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“Survey”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ที่เกี่ยวกับงาน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Survey</a:t>
            </a: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30B96DE-008C-4152-AC6F-CB726F5B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930400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19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1239969-4EF6-4FDA-98DA-7D59156A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6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 (TH)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จะแสดงชื่อของเอกสาร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ภาษาไทย โดยสามารถค้นหาชื่อ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ที่ต้องการได้ เช่น ค้นหาคำว่า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สะพาน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ที่เกี่ยวกับงานสะพาน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D8A5225A-5F64-43DA-998E-78951C53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930400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0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EFBF4C8-0793-4A44-9DB9-1A98680D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7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Title (CN)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จะแสดงชื่อของเอกสาร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ภาษาจีน โดยสามารถค้นหาชื่อ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ที่ต้องการได้ เช่น ค้นหาคำว่า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图纸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ที่เกี่ยวกับงาน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Drawing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FAC2707-CD38-406F-9785-50AE1FE8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930400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47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3EFD1BC-5615-49C5-A4CD-C57393FE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8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 Number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จะแสดงเลขที่เอกสาร กรณีเอกสารมีเลขที่เอกสารเฉพาะนอกเหนือจาก จาก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Format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ที่ตกลงกันไว้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CD67F3B-DBF9-4C21-A4AD-DCE0D5AEC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2" y="1669026"/>
            <a:ext cx="846311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5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7A5A688-5D7C-4F0D-8353-1DB28824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9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 Number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จะแสดงเลขที่เอกสาร โดยโปรแกรมจะ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Code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นี้ให้</a:t>
            </a: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AC3A87E4-BA1F-4928-8431-88CCE19E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2" y="1627208"/>
            <a:ext cx="846311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6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BCFC03A-2A6B-4781-91FC-CDE1049D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10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Code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จะแสดงเลขที่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โดยโปรแกรมจะ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ให้ตามเอกสาร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ที่นำขึ้นระบบ สามารถค้นหาหมายเลขเอกสาร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ที่ต้องการดูได้ 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CEC5E97-C85A-472E-A340-01FB6475B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2" y="1930400"/>
            <a:ext cx="846311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46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3A0658D-A8C1-4059-BBC9-6143842F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11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 Type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จะแสดงประเภทของเอกสาร</a:t>
            </a:r>
            <a:r>
              <a:rPr lang="th-TH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นั้นๆ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โดยสามารถเลือกประเภทเอกสารที่ต้องการดูได้ 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D1717A7-FD7C-4CA6-8C5B-8CF8276F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648673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6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8096953-3DAF-436A-B408-FF56520DC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94" y="647351"/>
            <a:ext cx="10364451" cy="816000"/>
          </a:xfrm>
        </p:spPr>
        <p:txBody>
          <a:bodyPr>
            <a:normAutofit/>
          </a:bodyPr>
          <a:lstStyle/>
          <a:p>
            <a:pPr algn="l"/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เริ่มการใช้งาน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Document</a:t>
            </a: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36C6F551-5DC4-41F0-92BA-0AA25960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844" y="1463351"/>
            <a:ext cx="8046311" cy="466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56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C1E778F-9754-4C94-A6A2-33C6FC76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12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 Type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จะแสดงประเภทของงาน โดยสามารถค้นหางานแต่ละประเภทได้ แบ่งเป็นงานจีน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(Part A)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และงานไทย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(Part B) 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AB19C09-C693-4783-8D29-12E72E45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2" y="1930400"/>
            <a:ext cx="846311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70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F4E88B2-FE52-4F16-87E4-64C46AC25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13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Construction Contract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จะแสดงเลขที่สัญญาของเอกสาร ซึ่งจะแสดงเฉพาะสัญญาที่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ได้รับมอบหมายงานหรืออยู่ในกระบวนการของสัญญา</a:t>
            </a:r>
            <a:r>
              <a:rPr lang="th-TH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นั้นๆ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18782BD-C49C-4239-87F2-878711152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930400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42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93FA37B-7A42-4641-88C5-F30817245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14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WBS Level 3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จะแสดงประเภทของโครงสร้างการจัดแบ่งงานขั้นที่ 3 โดยสามารถค้นหาประเภทของโครงสร้างงานของเอกสารที่ต้องการได้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F9EF120-8533-43F6-92F1-48835B93D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930400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26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2779AFC-F439-470E-9B30-13851DE20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15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WBS Level 4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จะแสดงประเภทของโครงสร้างการจัดแบ่งงานขั้นที่ 4 โดยสามารถค้นหาประเภทของโครงสร้างงานของเอกสารที่ต้องการได้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7130F3A-2A30-48B3-A03B-322F27426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2" y="1930400"/>
            <a:ext cx="846311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34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529C7E4-601A-490A-A0E4-F87757FB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16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Constructor Submit Date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จะแสดงวันที่ผู้รับจ้างนำเข้าเอกสาร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8D4A86E-95C4-4F37-ABE7-DCC81192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751912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95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1BDCE5-ADCF-4C6C-8EE1-64C6F96E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17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Issue by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จะแสดงชื่อ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Manager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ผู้ที่ดำเนินการจ่ายงานให้กับ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Engineer/Specialist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ซึ่งสามารค้นหางานที่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Manager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นั้นดำเนินการจ่ายงานได้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6487AB9A-2918-471E-B4BC-E9F170A2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930400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56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9B9127-36C4-406F-B38E-C6D02EC9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18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Assign to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จะแสดงชื่อ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Engineer/Specialist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ที่ได้รับมอบหมายงาน ซึ่งสามารถค้นหางานที่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Engineer/Specialist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นั้นที่ได้รับมอบหมายงานหรือที่อยู่ในกระบวนการทำงานได้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A4626151-9C62-431C-B557-ACA39A8B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930400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73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1610F59-5B89-4650-AD54-69BA663E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19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Attach File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จะแสดงไฟล์แนบของเอกสาร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นั้น ซึ่งสามารถดาวน์โหลดไฟล์มาเก็บหรือดูได้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FD9C369-60E4-4C86-940B-44FB02D9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2" y="1683774"/>
            <a:ext cx="846311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56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8FA2897-B2F3-4E83-8CD9-20DADA315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20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Qty Page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จะแสดงจำนวนหน้าของเอกสารไฟล์ที่ถูกแนบมากับเอกสาร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นั้น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A553B313-96B3-442A-80FA-50059F2DE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1" y="1639528"/>
            <a:ext cx="8463117" cy="434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14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91E8A81-08A4-405E-8DE1-A8B64A6B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21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Action by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จะแสดงชื่อผู้ที่ได้รับมอบหมายงานหรือผู้ปฏิบัติงาน 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405FC1D-70F9-4292-ACE5-04BF99F60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2" y="1654277"/>
            <a:ext cx="846311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1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CBDA585-F9A7-4478-BD1C-2ABE8A25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เมื่อเข้าสู่เมนู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Document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จะแสดงหน้า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Document List </a:t>
            </a: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EC0D6C6-6FD9-4969-B3E3-7D8ED0CDBFA2}"/>
              </a:ext>
            </a:extLst>
          </p:cNvPr>
          <p:cNvPicPr/>
          <p:nvPr/>
        </p:nvPicPr>
        <p:blipFill rotWithShape="1">
          <a:blip r:embed="rId2"/>
          <a:srcRect t="10009"/>
          <a:stretch/>
        </p:blipFill>
        <p:spPr bwMode="auto">
          <a:xfrm>
            <a:off x="2465614" y="1264428"/>
            <a:ext cx="7260771" cy="4489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6571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C12D947-2911-41FC-BA81-17DAC9217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22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Comment by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จะแสดงชื่อผู้ร่วมให้ความเห็น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6BCE99A6-EE3F-4729-923D-804D349D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2" y="1395713"/>
            <a:ext cx="846311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69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F3B2AA2-1262-4C27-846D-9F54A56FA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23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Information by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จะแสดงชื่อผู้ร่วมให้คำแนะนำ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C5EF867-CE56-4C8F-89D9-39804AFC6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2" y="1433052"/>
            <a:ext cx="846311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0484D1C-8E55-4B7A-B4CC-22C82B30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24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CSC Receive Date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จะแสดงวันที่รับเข้าเอกสาร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A612E8C9-4AF1-4E18-937D-41310B2E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501189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82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0AA27A2-EADC-4F2B-AD41-D6C1D827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25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Target Date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จะแสดงวันที่กำหนดส่งหรือดำเนินการเอกสารให้เสร็จสิ้นภายในวันที่กำหนด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01BF135-3367-496A-9F3C-C8F528B4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648673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32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D0E5E72-DE76-4A50-BB93-0DAF5B45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26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Approval Status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จะแสดงสถานะของการอนุมัติการดำเนินงานโดย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Engineer/Specialist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โดยสามารถค้นหาเอกสารตามสถานะของเอกสารที่ต้องการดูได้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3FD790C1-9F8F-4BB6-BFB5-C64F836C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930400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02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390B405-8D53-41AD-A805-49DC1F5E0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27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 Ref.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จะแสดงชื่อเอกสารที่ทาง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Engineer/Specialist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ทำการดำเนินการและแนบไฟล์คืนกลับ เช่น เมื่อมี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Comment 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1D7CEED-803E-4208-B36E-3387660F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930400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75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8A00A52-2A4D-4FBE-8986-70596A0C7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28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 File Upload 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จะแสดงเอกสารที่ทาง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Engineer/Specialist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ทำการดำเนินการและแนบไฟล์คืนกลับ เช่น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Comment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โดยสามารถดาวน์โหลดมาเก็บหรือดูได้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A0CAC701-6D44-4E1D-831A-0F3987635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914144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87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13701D5-99A9-4CB3-A52C-8A2A0424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29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จะแสดงสถานะของการอนุมัติเอกสาร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โดย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Manager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โดยสามารถค้นหาเอกสารตามสถานะของเอกสารที่ต้องการดูได้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3E28D98-E4D5-4F56-B909-24523EC3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930400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64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CF8063C-7C27-49DC-86EB-A1C7B5B2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30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at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จะแสดงวันที่และเวลาที่สร้าง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40DBA7B-889D-432F-BFDA-AAD53835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261872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60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2B20262-582C-4EB0-937C-0AA523F19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31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By User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จะแสดงชื่อ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ที่ดำเนินการสร้าง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1A0DCAE-6154-4519-ADE2-7C7905E94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574931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2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B9D6F6C-2833-49B3-8063-748E10EED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สามารถดูจำนวนเอกสาร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ที่อยู่บนระบบทั้งหมดได้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ADD3F996-0333-4AEA-877B-2E68FE2C3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58" y="1270000"/>
            <a:ext cx="7715884" cy="447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27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9D1A6A8-E5C1-46FB-9C75-B20C2777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32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Updated at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จะแสดงวันที่และเวลาที่ทำงานอัพเดตข้อมูล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4D2C5DA-9253-4249-AB02-F779CB802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604427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66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26A2D1C-D527-4B92-A480-668B1279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33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Hardcopy to SRT Date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จะแสดงวันที่ดำเนินการนำส่งเอกสารเป็น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Hardcopy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ให้ทาง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SRT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000A70E-6042-415E-A277-C12CC42B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62" y="1678170"/>
            <a:ext cx="8496275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6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76FAF7D-0372-4B80-A789-4ACE7643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34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จะแสดงทีมหรือหน่วยงานที่ดำเนินการสร้าง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โดยสามารถค้นหาเอกสารตามทีมหรือหน่วยงานที่สร้างเอกสารได้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7D24686-56CA-44B2-9DBE-EF058F88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42" y="1639529"/>
            <a:ext cx="846311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1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6473C86-0466-4B76-ABC7-DC671F82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สามารถเลือกจำนวนเอกสารที่ต้องการให้แสดงได้ </a:t>
            </a:r>
            <a:b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(10, 25, 50, และ100 รายการ) 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3C459A5-8CBD-4A7D-B918-AB319FDC4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55" y="1930400"/>
            <a:ext cx="7796490" cy="40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0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4733B43-4A78-434F-9712-A3E35D8A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สามารถเลือกดูรายการเอกสาร</a:t>
            </a:r>
            <a:r>
              <a:rPr lang="th-TH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ต่างๆ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ได้ โดยกด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หรือเลือกหน้าที่ต้องการดูเอกสารได้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2826859-75CA-488A-80A0-B83E1277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66" y="1930400"/>
            <a:ext cx="7904667" cy="404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5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FA0C1A0-4F3F-4395-B984-78546BB5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Copy, Export (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เป็นไฟล์ชนิด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CSV, Excel, PDF)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และปริ้นท์เอกสาร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ออกมาดูได้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F59F96B-1762-473F-8E20-9DD7C25C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785" y="1930400"/>
            <a:ext cx="8092430" cy="415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2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95FBB6B-8B76-4DDF-AC53-F9F4E3AC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สามารถเลือกดูเฉพาะคอลัมน์ที่ต้องการได้ โดยเลือกที่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 visibility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นำออกคอลัมน์ที่ไม่ต้องการให้แสดงได้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DD1C188-24C1-45D0-9617-36A48DC7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90" y="1930400"/>
            <a:ext cx="8051019" cy="41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2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A1554A6-FA31-4D6A-B5C9-8B0E9D85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ในส่วนของ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Document List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คอลัมน์ที่ 1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จะแสดง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</a:t>
            </a:r>
            <a:r>
              <a:rPr lang="th-TH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ต่างๆ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ที่สามารถทำกับ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นั้นได้ (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ได้เฉพาะ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Manager, Engineer/Specialist </a:t>
            </a:r>
            <a:r>
              <a:rPr lang="th-TH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และ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RFA Register)</a:t>
            </a:r>
            <a:b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th-TH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6A6876D0-AF61-4D0A-A82D-2622C88C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042" y="2246936"/>
            <a:ext cx="7843916" cy="40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54102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แดง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TM02900688[[fn=เหลี่ยมเพชร]]</Template>
  <TotalTime>106</TotalTime>
  <Words>1044</Words>
  <Application>Microsoft Office PowerPoint</Application>
  <PresentationFormat>แบบจอกว้าง</PresentationFormat>
  <Paragraphs>42</Paragraphs>
  <Slides>42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42</vt:i4>
      </vt:variant>
    </vt:vector>
  </HeadingPairs>
  <TitlesOfParts>
    <vt:vector size="47" baseType="lpstr">
      <vt:lpstr>Arial</vt:lpstr>
      <vt:lpstr>Tahoma</vt:lpstr>
      <vt:lpstr>Trebuchet MS</vt:lpstr>
      <vt:lpstr>Wingdings 3</vt:lpstr>
      <vt:lpstr>เหลี่ยมเพชร</vt:lpstr>
      <vt:lpstr>  คู่มือการใช้งาน RFA Document เบื้องต้น (User ทั่วไป) EDMIS: Electronic Document Management Information System </vt:lpstr>
      <vt:lpstr>เริ่มการใช้งาน RFA Document</vt:lpstr>
      <vt:lpstr>เมื่อเข้าสู่เมนู RFA Document จะแสดงหน้า RFA Document List </vt:lpstr>
      <vt:lpstr>สามารถดูจำนวนเอกสาร RFA ที่อยู่บนระบบทั้งหมดได้ </vt:lpstr>
      <vt:lpstr>สามารถเลือกจำนวนเอกสารที่ต้องการให้แสดงได้  (10, 25, 50, และ100 รายการ)  </vt:lpstr>
      <vt:lpstr>สามารถเลือกดูรายการเอกสารต่างๆได้ โดยกด Next หรือเลือกหน้าที่ต้องการดูเอกสารได้ </vt:lpstr>
      <vt:lpstr>สามารถ Copy, Export (เป็นไฟล์ชนิด CSV, Excel, PDF) และปริ้นท์เอกสาร RFA ออกมาดูได้ </vt:lpstr>
      <vt:lpstr>สามารถเลือกดูเฉพาะคอลัมน์ที่ต้องการได้ โดยเลือกที่ Column visibility นำออกคอลัมน์ที่ไม่ต้องการให้แสดงได้ </vt:lpstr>
      <vt:lpstr>ในส่วนของ RFA Document List  คอลัมน์ที่ 1 Action จะแสดง Action ต่างๆ ที่สามารถทำกับ RFA นั้นได้ (Action ได้เฉพาะ Project Manager, Engineer/Specialist และ RFA Register) </vt:lpstr>
      <vt:lpstr>คอลัมน์ที่ 2 Data Counter จะแสดงการนับถอยหลังวันส่งเอกสาร </vt:lpstr>
      <vt:lpstr>คอลัมน์ที่ 3 Document Status จะแสดงสถานะของเอกสาร โดยเราสามารถเลือกดูเอกสารตามสถานะที่ต้องการได้   1. Distributed  เอกสารที่ถูกจ่ายงานแล้ว รอการรีวิวหรืออยู่ในกระบวนการทำงานของ Engineer/Specialist  2. Done  เอกสารที่เสร็จสิ้นกระบวนการทำงานแล้ว  3. New  เอกสารที่นำเข้าระบบใหม่ รอการจ่ายงาน  4. Reviewed  เอกสารที่ถูกรีวิวแล้ว รอการอนุมัติและตรวจสอบโดย Manager </vt:lpstr>
      <vt:lpstr>คอลัมน์ที่ 4 Bill จะแสดงประเภทของใบเบิกจ่ายของ RFA นั้นๆ โดยสามารถเลือกหรือค้นหาประเภทของใบเบิกจ่ายงานที่ต้องการได้ </vt:lpstr>
      <vt:lpstr>คอลัมน์ที่ 5 Title (EN) จะแสดงชื่อของเอกสาร RFA ภาษาอังกฤษ โดยสามารถค้นหาชื่อ RFA ที่ต้องการได้ เช่น ค้นหาคำว่า “Survey” จะแสดง RFA ที่เกี่ยวกับงาน Survey</vt:lpstr>
      <vt:lpstr>คอลัมน์ที่ 6 Title (TH) จะแสดงชื่อของเอกสาร RFA ภาษาไทย โดยสามารถค้นหาชื่อ RFA ที่ต้องการได้ เช่น ค้นหาคำว่า “สะพาน” จะแสดง RFA ที่เกี่ยวกับงานสะพาน </vt:lpstr>
      <vt:lpstr>คอลัมน์ที่ 7 Title (CN) จะแสดงชื่อของเอกสาร RFA ภาษาจีน โดยสามารถค้นหาชื่อ RFA ที่ต้องการได้ เช่น ค้นหาคำว่า “图纸” จะแสดง RFA ที่เกี่ยวกับงาน Drawing </vt:lpstr>
      <vt:lpstr>คอลัมน์ที่ 8 Origin Number จะแสดงเลขที่เอกสาร กรณีเอกสารมีเลขที่เอกสารเฉพาะนอกเหนือจาก จาก Format ที่ตกลงกันไว้ </vt:lpstr>
      <vt:lpstr>คอลัมน์ที่ 9 Document Number จะแสดงเลขที่เอกสาร โดยโปรแกรมจะ Generate Code นี้ให้</vt:lpstr>
      <vt:lpstr>คอลัมน์ที่ 10 RFA Code จะแสดงเลขที่ RFA โดยโปรแกรมจะ Generate ให้ตามเอกสาร RFA ที่นำขึ้นระบบ สามารถค้นหาหมายเลขเอกสาร RFA ที่ต้องการดูได้  </vt:lpstr>
      <vt:lpstr>คอลัมน์ที่ 11 Document Type จะแสดงประเภทของเอกสารนั้นๆ โดยสามารถเลือกประเภทเอกสารที่ต้องการดูได้  </vt:lpstr>
      <vt:lpstr>คอลัมน์ที่ 12 Work Type จะแสดงประเภทของงาน โดยสามารถค้นหางานแต่ละประเภทได้ แบ่งเป็นงานจีน (Part A) และงานไทย (Part B)  </vt:lpstr>
      <vt:lpstr>คอลัมน์ที่ 13 Construction Contract จะแสดงเลขที่สัญญาของเอกสาร ซึ่งจะแสดงเฉพาะสัญญาที่ User ได้รับมอบหมายงานหรืออยู่ในกระบวนการของสัญญานั้นๆ </vt:lpstr>
      <vt:lpstr>คอลัมน์ที่ 14 WBS Level 3 จะแสดงประเภทของโครงสร้างการจัดแบ่งงานขั้นที่ 3 โดยสามารถค้นหาประเภทของโครงสร้างงานของเอกสารที่ต้องการได้ </vt:lpstr>
      <vt:lpstr>คอลัมน์ที่ 15 WBS Level 4 จะแสดงประเภทของโครงสร้างการจัดแบ่งงานขั้นที่ 4 โดยสามารถค้นหาประเภทของโครงสร้างงานของเอกสารที่ต้องการได้ </vt:lpstr>
      <vt:lpstr>คอลัมน์ที่ 16 Constructor Submit Date จะแสดงวันที่ผู้รับจ้างนำเข้าเอกสาร RFA </vt:lpstr>
      <vt:lpstr>คอลัมน์ที่ 17 Issue by จะแสดงชื่อ Manager ผู้ที่ดำเนินการจ่ายงานให้กับ Engineer/Specialist ซึ่งสามารค้นหางานที่ Manager นั้นดำเนินการจ่ายงานได้ </vt:lpstr>
      <vt:lpstr>คอลัมน์ที่ 18 Assign to จะแสดงชื่อ Engineer/Specialist ที่ได้รับมอบหมายงาน ซึ่งสามารถค้นหางานที่ Engineer/Specialist นั้นที่ได้รับมอบหมายงานหรือที่อยู่ในกระบวนการทำงานได้ </vt:lpstr>
      <vt:lpstr>คอลัมน์ที่ 19 Attach File จะแสดงไฟล์แนบของเอกสาร RFA นั้น ซึ่งสามารถดาวน์โหลดไฟล์มาเก็บหรือดูได้ </vt:lpstr>
      <vt:lpstr>คอลัมน์ที่ 20 Qty Page จะแสดงจำนวนหน้าของเอกสารไฟล์ที่ถูกแนบมากับเอกสาร RFA นั้น </vt:lpstr>
      <vt:lpstr>คอลัมน์ที่ 21 Action by จะแสดงชื่อผู้ที่ได้รับมอบหมายงานหรือผู้ปฏิบัติงาน  </vt:lpstr>
      <vt:lpstr>คอลัมน์ที่ 22 Comment by จะแสดงชื่อผู้ร่วมให้ความเห็น </vt:lpstr>
      <vt:lpstr>คอลัมน์ที่ 23 Information by จะแสดงชื่อผู้ร่วมให้คำแนะนำ </vt:lpstr>
      <vt:lpstr>คอลัมน์ที่ 24 CSC Receive Date จะแสดงวันที่รับเข้าเอกสาร RFA </vt:lpstr>
      <vt:lpstr>คอลัมน์ที่ 25 Target Date จะแสดงวันที่กำหนดส่งหรือดำเนินการเอกสารให้เสร็จสิ้นภายในวันที่กำหนด </vt:lpstr>
      <vt:lpstr>คอลัมน์ที่ 26 Approval Status จะแสดงสถานะของการอนุมัติการดำเนินงานโดย Engineer/Specialist โดยสามารถค้นหาเอกสารตามสถานะของเอกสารที่ต้องการดูได้ </vt:lpstr>
      <vt:lpstr>คอลัมน์ที่ 27 Document Ref. จะแสดงชื่อเอกสารที่ทาง Engineer/Specialist ทำการดำเนินการและแนบไฟล์คืนกลับ เช่น เมื่อมี Comment  </vt:lpstr>
      <vt:lpstr>คอลัมน์ที่ 28 Document File Upload  จะแสดงเอกสารที่ทาง Engineer/Specialist ทำการดำเนินการและแนบไฟล์คืนกลับ เช่น Comment โดยสามารถดาวน์โหลดมาเก็บหรือดูได้ </vt:lpstr>
      <vt:lpstr>คอลัมน์ที่ 29 For จะแสดงสถานะของการอนุมัติเอกสาร RFA โดย Project Manager โดยสามารถค้นหาเอกสารตามสถานะของเอกสารที่ต้องการดูได้ </vt:lpstr>
      <vt:lpstr>คอลัมน์ที่ 30 Create at จะแสดงวันที่และเวลาที่สร้าง RFA </vt:lpstr>
      <vt:lpstr>คอลัมน์ที่ 31 Create By User จะแสดงชื่อ User ที่ดำเนินการสร้าง RFA </vt:lpstr>
      <vt:lpstr>คอลัมน์ที่ 32 Updated at จะแสดงวันที่และเวลาที่ทำงานอัพเดตข้อมูล RFA </vt:lpstr>
      <vt:lpstr>คอลัมน์ที่ 33 Hardcopy to SRT Date จะแสดงวันที่ดำเนินการนำส่งเอกสารเป็น Hardcopy ให้ทาง SRT </vt:lpstr>
      <vt:lpstr>คอลัมน์ที่ 34 Team จะแสดงทีมหรือหน่วยงานที่ดำเนินการสร้าง RFA โดยสามารถค้นหาเอกสารตามทีมหรือหน่วยงานที่สร้างเอกสารได้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คู่มือการใช้งาน RFA Document เบื้องต้น (User ทั่วไป) EDMIS: Electronic Document Management Information System </dc:title>
  <dc:creator>ra-sik_002</dc:creator>
  <cp:lastModifiedBy>ra-sik_002</cp:lastModifiedBy>
  <cp:revision>10</cp:revision>
  <dcterms:created xsi:type="dcterms:W3CDTF">2020-02-22T01:36:02Z</dcterms:created>
  <dcterms:modified xsi:type="dcterms:W3CDTF">2020-02-22T03:22:52Z</dcterms:modified>
</cp:coreProperties>
</file>